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4884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HERRAMIENTA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514600"/>
            <a:ext cx="78638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Hoja de ruta de la transformación circular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43400"/>
            <a:ext cx="6949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C8C8C4"/>
                </a:solidFill>
                <a:latin typeface="Arial"/>
              </a:rPr>
              <a:t>Planifique sus primeros pasos: actividades, hitos, responsables y tiempos en tres fases.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8A8A86"/>
                </a:solidFill>
                <a:latin typeface="Arial"/>
              </a:rPr>
              <a:t>Playbook Circular LatAm · Toolkit · 30 a 45 minutos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217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8A8A86"/>
                </a:solidFill>
                <a:latin typeface="Arial"/>
              </a:rPr>
              <a:t>Adaptación de Redesign Lab a partir del Nordic Circular Economy Playbook (Nordic Innovation, 2021).</a:t>
            </a:r>
          </a:p>
        </p:txBody>
      </p:sp>
      <p:sp>
        <p:nvSpPr>
          <p:cNvPr id="10" name="Block Arc 9"/>
          <p:cNvSpPr/>
          <p:nvPr/>
        </p:nvSpPr>
        <p:spPr>
          <a:xfrm>
            <a:off x="8503920" y="1463040"/>
            <a:ext cx="4206240" cy="4206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Block Arc 10"/>
          <p:cNvSpPr/>
          <p:nvPr/>
        </p:nvSpPr>
        <p:spPr>
          <a:xfrm>
            <a:off x="9646920" y="2606040"/>
            <a:ext cx="1920240" cy="1920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3A3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INTRODUCCIÓN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Cómo usar esta herramienta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Propósito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37360"/>
            <a:ext cx="51206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Reunir en un plan los resultados de las demás herramientas: qué hacer en cultura, tecnología e IA, capacidades, ecosistema y finanzas, en qué orden y con qué responsables, para llevar el modelo circular del prototipo a la escala.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461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Instrucciones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584448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02736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Resuma las actividades clave por dimensión, con su tiempo estimado.</a:t>
            </a:r>
          </a:p>
        </p:txBody>
      </p:sp>
      <p:sp>
        <p:nvSpPr>
          <p:cNvPr id="10" name="Oval 9"/>
          <p:cNvSpPr/>
          <p:nvPr/>
        </p:nvSpPr>
        <p:spPr>
          <a:xfrm>
            <a:off x="502920" y="4151376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06240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169663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Defina hitos con fecha: primer piloto, primer cliente, primera sinergia operando.</a:t>
            </a:r>
          </a:p>
        </p:txBody>
      </p:sp>
      <p:sp>
        <p:nvSpPr>
          <p:cNvPr id="13" name="Oval 12"/>
          <p:cNvSpPr/>
          <p:nvPr/>
        </p:nvSpPr>
        <p:spPr>
          <a:xfrm>
            <a:off x="502920" y="4718304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7731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736592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Asigne responsables por función y ubique cada actividad en una de las tres fases.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" y="5285232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534009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303520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Revise la hoja de ruta cada trimestre con la gerencia.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1417320"/>
            <a:ext cx="5513832" cy="480060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16459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Tiempo estimado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19202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0100F"/>
                </a:solidFill>
                <a:latin typeface="Arial"/>
              </a:rPr>
              <a:t>30 a 45 minutos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5146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Material de apoyo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816352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Etapa 5 del playbook: hoja de ruta y piloto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La ruta: tres fases, rutas MYPE y gran empresa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Se conecta con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645152"/>
            <a:ext cx="49377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Herramientas 03 y 04: brechas de capacidad y tecnología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Herramientas 08, 09 y 10: cultura, socios y financiamiento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HOJA DE RUTA DE TRANSFORMACIÓN · CIRCULAR CLUB BY REDESIGN LAB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MARCO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Tres fases para pasar del piloto a la escala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63040"/>
            <a:ext cx="3637178" cy="420624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317997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0100F"/>
                </a:solidFill>
                <a:latin typeface="Arial"/>
              </a:rPr>
              <a:t>I. Explorar y diseñar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286000"/>
            <a:ext cx="3179978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Conceptos para el modelo objetivo, búsqueda de socios, diseño y prueba de prototipos.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206240"/>
            <a:ext cx="3179978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1">
                <a:solidFill>
                  <a:srgbClr val="4A4A48"/>
                </a:solidFill>
                <a:latin typeface="Arial"/>
              </a:rPr>
              <a:t>Equipo dedicado, un cliente y un socio clave. Prototipo rápido.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77258" y="1463040"/>
            <a:ext cx="3637178" cy="42062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05858" y="1691640"/>
            <a:ext cx="317997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0100F"/>
                </a:solidFill>
                <a:latin typeface="Arial"/>
              </a:rPr>
              <a:t>II. Atraer y ganar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5858" y="2286000"/>
            <a:ext cx="3179978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Procesos, alianzas y piloto que demuestra beneficios a clientes y a la gerencia.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5858" y="4206240"/>
            <a:ext cx="3179978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1">
                <a:solidFill>
                  <a:srgbClr val="4A4A48"/>
                </a:solidFill>
                <a:latin typeface="Arial"/>
              </a:rPr>
              <a:t>Piloto en paralelo al negocio actual. Colaboración entre áreas.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596" y="1463040"/>
            <a:ext cx="3637178" cy="4206240"/>
          </a:xfrm>
          <a:prstGeom prst="roundRect">
            <a:avLst>
              <a:gd name="adj" fmla="val 6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80196" y="1691640"/>
            <a:ext cx="317997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0100F"/>
                </a:solidFill>
                <a:latin typeface="Arial"/>
              </a:rPr>
              <a:t>III. Escalar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0196" y="2286000"/>
            <a:ext cx="3179978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Varios modelos circulares en la operación propia, la cadena y el territorio.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196" y="4206240"/>
            <a:ext cx="3179978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1">
                <a:solidFill>
                  <a:srgbClr val="4A4A48"/>
                </a:solidFill>
                <a:latin typeface="Arial"/>
              </a:rPr>
              <a:t>Salida gradual del modelo lineal. Intercambios con el territorio.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58521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81817D"/>
                </a:solidFill>
                <a:latin typeface="Arial"/>
              </a:rPr>
              <a:t>Tiempo 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HOJA DE RUTA DE TRANSFORMACIÓN · CIRCULAR CLUB BY REDESIGN LAB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Plantilla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17520"/>
            <a:ext cx="9144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Su hoja de ruta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069080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8C8C4"/>
                </a:solidFill>
                <a:latin typeface="Arial"/>
              </a:rPr>
              <a:t>Tres láminas: actividades, hitos y responsables.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A8A86"/>
                </a:solidFill>
                <a:latin typeface="Arial"/>
              </a:rPr>
              <a:t>PLAYBOOK CIRCULAR LATAM · HOJA DE RUTA DE TRANSFORMACIÓN · CIRCULAR CLUB BY REDESIGN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A8A86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 · ACTIVIDADES 1 DE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Actividades e hitos por dimensión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71600"/>
          <a:ext cx="11185855" cy="470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5736"/>
                <a:gridCol w="5400068"/>
                <a:gridCol w="4050051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Dimensión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Actividades clave y tiempo estimado (corto y largo plazo)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Hitos y fecha en que deben lograrse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14173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Cultura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14173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Tecnología e IA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14173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Capacidades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HOJA DE RUTA DE TRANSFORMACIÓN · CIRCULAR CLUB BY REDESIGN LAB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 · ACTIVIDADES 2 DE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Actividades e hitos por dimensión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71600"/>
          <a:ext cx="1118585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5736"/>
                <a:gridCol w="5400068"/>
                <a:gridCol w="4050051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Dimensión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Actividades clave y tiempo estimado (corto y largo plazo)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Hitos y fecha en que deben lograrse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21031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Ecosistema y sinergias en el territorio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21031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Finanzas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HOJA DE RUTA DE TRANSFORMACIÓN · CIRCULAR CLUB BY REDESIGN LAB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 · RESPONSABLES Y TIEMPOS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¿Quién hace qué y cuándo?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71600"/>
          <a:ext cx="11185854" cy="4407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498"/>
                <a:gridCol w="3033452"/>
                <a:gridCol w="3033452"/>
                <a:gridCol w="303345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Función responsable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I. Explorar y diseñar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II. Atraer y ganar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III. Escalar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Dirección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Producción y operaciones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Comercial y posventa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Compras y logística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Datos, TI e IA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Finanzas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HOJA DE RUTA DE TRANSFORMACIÓN · CIRCULAR CLUB BY REDESIGN LAB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