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4884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HERRAMIENTA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514600"/>
            <a:ext cx="78638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Identificación de socios del ecosistema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343400"/>
            <a:ext cx="6949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C8C8C4"/>
                </a:solidFill>
                <a:latin typeface="Arial"/>
              </a:rPr>
              <a:t>Encuentre a quién necesita para cerrar sus brechas de capacidad, tecnología, insumos y financiamiento.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8A8A86"/>
                </a:solidFill>
                <a:latin typeface="Arial"/>
              </a:rPr>
              <a:t>Playbook Circular LatAm · Toolkit · 15 a 30 minutos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217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1">
                <a:solidFill>
                  <a:srgbClr val="8A8A86"/>
                </a:solidFill>
                <a:latin typeface="Arial"/>
              </a:rPr>
              <a:t>Adaptación de Redesign Lab a partir del Nordic Circular Economy Playbook (Nordic Innovation, 2021).</a:t>
            </a:r>
          </a:p>
        </p:txBody>
      </p:sp>
      <p:sp>
        <p:nvSpPr>
          <p:cNvPr id="10" name="Block Arc 9"/>
          <p:cNvSpPr/>
          <p:nvPr/>
        </p:nvSpPr>
        <p:spPr>
          <a:xfrm>
            <a:off x="8503920" y="1463040"/>
            <a:ext cx="4206240" cy="4206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Block Arc 10"/>
          <p:cNvSpPr/>
          <p:nvPr/>
        </p:nvSpPr>
        <p:spPr>
          <a:xfrm>
            <a:off x="9646920" y="2606040"/>
            <a:ext cx="1920240" cy="1920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3A3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INTRODUCCIÓN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Cómo usar esta herramienta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4173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Propósito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737360"/>
            <a:ext cx="512064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Ninguna empresa cierra el ciclo sola. Esta herramienta ayuda a listar las áreas donde necesita apoyo externo, identificar socios actuales y nuevos, y definir los pasos para concretar cada alianza.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461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Instrucciones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584448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3639312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02736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Liste las áreas donde necesita apoyo: diseño, insumos, gestión de residuos, logística inversa, tecnología, financiamiento.</a:t>
            </a:r>
          </a:p>
        </p:txBody>
      </p:sp>
      <p:sp>
        <p:nvSpPr>
          <p:cNvPr id="10" name="Oval 9"/>
          <p:cNvSpPr/>
          <p:nvPr/>
        </p:nvSpPr>
        <p:spPr>
          <a:xfrm>
            <a:off x="502920" y="4151376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06240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169663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Identifique socios que ya tiene y socios nuevos para cada área. Use el mapa de actores de la región.</a:t>
            </a:r>
          </a:p>
        </p:txBody>
      </p:sp>
      <p:sp>
        <p:nvSpPr>
          <p:cNvPr id="13" name="Oval 12"/>
          <p:cNvSpPr/>
          <p:nvPr/>
        </p:nvSpPr>
        <p:spPr>
          <a:xfrm>
            <a:off x="502920" y="4718304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4773168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736592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Defina las actividades para concretar cada alianza, con responsable y fecha.</a:t>
            </a:r>
          </a:p>
        </p:txBody>
      </p:sp>
      <p:sp>
        <p:nvSpPr>
          <p:cNvPr id="16" name="Oval 15"/>
          <p:cNvSpPr/>
          <p:nvPr/>
        </p:nvSpPr>
        <p:spPr>
          <a:xfrm>
            <a:off x="502920" y="5285232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5340096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303520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Si un descarte suyo puede ser insumo de otra empresa, regístrelo en la Herramienta 05.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1417320"/>
            <a:ext cx="5513832" cy="480060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164592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Tiempo estimado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19202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0100F"/>
                </a:solidFill>
                <a:latin typeface="Arial"/>
              </a:rPr>
              <a:t>15 a 30 minutos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25146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Material de apoyo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2816352"/>
            <a:ext cx="49377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Etapa 4 del playbook: brecha de socios del ecosistema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Etapa 2 del playbook: sinergias en el territorio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Se conecta con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645152"/>
            <a:ext cx="49377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03: capacidades que requieren socio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05: matriz de sinergias territoriales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IDENTIFICACIÓN DE SOCIOS DEL ECOSISTEMA · CIRCULAR CLUB BY REDESIGN LAB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MAPA DE ACTORES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Ocho tipos de socio en el ecosistema circular latinoamericano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581912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1984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Clientes y compradores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2423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Grandes compradores con metas circulares, exportadores, retail, compras públicas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26815" y="1417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91407" y="1581912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1407" y="1984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Proveedores y gestores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1407" y="2423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Organizaciones de recicladores de base, acopiadores formales, EO-RS y gestores autorizados, sistemas colectivos REP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0711" y="1417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15303" y="1581912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5303" y="1984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Empresas del territorio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5303" y="2423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Vecinos de parque o clúster que pueden usar sus descartes o proveerle insumos secundarios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74607" y="1417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39199" y="1581912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39199" y="1984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Tecnología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39199" y="2423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Startups de climate tech, CITE (Perú), Tecnoparques SENA (Colombia), proveedores de IA, IoT y robótica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703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" y="3867911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" y="4270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Conocimiento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" y="4709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Universidades, centros de investigación, laboratorios, Circular Club, redes de economía circular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26815" y="3703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491407" y="3867911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91407" y="4270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Financiamiento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91407" y="4709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ProInnóvate, COFIDE, iNNpulsa, Bancóldex, CORFO, CAF, BID Invest, banca con líneas verdes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50711" y="3703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15303" y="3867911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15303" y="4270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Sector público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15303" y="4709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Ministerios de ambiente y producción, municipios, autoridades sectoriales, mesas ejecutivas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974607" y="3703320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39199" y="3867911"/>
            <a:ext cx="548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7A5E0F"/>
                </a:solidFill>
                <a:latin typeface="Arial"/>
              </a:rPr>
              <a:t>08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39199" y="4270248"/>
            <a:ext cx="2384983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Gremios y programas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39199" y="4709160"/>
            <a:ext cx="2384983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4A4A48"/>
                </a:solidFill>
                <a:latin typeface="Arial"/>
              </a:rPr>
              <a:t>Cámaras de comercio, ANDI, SNI, SOFOFA, clústeres, GEIPP de ONUDI, pactos por la economía circular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5961888"/>
            <a:ext cx="1118585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1">
                <a:solidFill>
                  <a:srgbClr val="4A4A48"/>
                </a:solidFill>
                <a:latin typeface="Arial"/>
              </a:rPr>
              <a:t>En red (sinergias en el territorio): quien orquesta la red (gestor de parque, gremio, cámara, centro tecnológico, corporación autónoma o municipio) es un habilitador de la capacidad C8, no un submodelo que usted valora en la Herramienta 02. Los socios que más pesan en la red son las empresas del territorio y los gremios y programas.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IDENTIFICACIÓN DE SOCIOS DEL ECOSISTEMA · CIRCULAR CLUB BY REDESIGN LAB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EJEMPLO ILUSTRATIVO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De la brecha a la alianza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25735" y="411480"/>
            <a:ext cx="1463040" cy="274320"/>
          </a:xfrm>
          <a:prstGeom prst="roundRect">
            <a:avLst>
              <a:gd name="adj" fmla="val 50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25735" y="443484"/>
            <a:ext cx="1463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10100F"/>
                </a:solidFill>
                <a:latin typeface="Arial"/>
              </a:rPr>
              <a:t>EJEMPLO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417320"/>
          <a:ext cx="11185853" cy="3090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171"/>
                <a:gridCol w="1750829"/>
                <a:gridCol w="2334439"/>
                <a:gridCol w="3112585"/>
                <a:gridCol w="1750829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Área de apoyo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Socio existente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Socio nuevo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Actividad para concretar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Responsable y fecha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Recolección de envases posconsumo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Ninguno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Asociación de recicladores formalizada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Visita, acuerdo de precio por t y pago por billetera digital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Jefatura de logística · mes 2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Uso de la cascarilla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Cliente actual de grano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Productora de bioinsumos del parque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Enviar muestra y ficha técnica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Planta · mes 1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Clasificación de descartes con IA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Proveedor de software actual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CITE o startup de visión artificial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Piloto de 8 semanas con fotos de celular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Calidad · mes 3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Financiamiento del secador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Banco habitual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ProInnóvate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Postular al próximo concurso circular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Gerencia · mes 2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IDENTIFICACIÓN DE SOCIOS DEL ECOSISTEMA · CIRCULAR CLUB BY REDESIGN LAB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6517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Plantilla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17520"/>
            <a:ext cx="9144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Sus socios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069080"/>
            <a:ext cx="8229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8C8C4"/>
                </a:solidFill>
                <a:latin typeface="Arial"/>
              </a:rPr>
              <a:t>Una fila por área donde necesita apoyo externo.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A8A86"/>
                </a:solidFill>
                <a:latin typeface="Arial"/>
              </a:rPr>
              <a:t>PLAYBOOK CIRCULAR LATAM · IDENTIFICACIÓN DE SOCIOS DEL ECOSISTEMA · CIRCULAR CLUB BY REDESIGN 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A8A86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Socios para cerrar sus brechas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71600"/>
          <a:ext cx="11185853" cy="4489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975"/>
                <a:gridCol w="1945366"/>
                <a:gridCol w="1945366"/>
                <a:gridCol w="3112585"/>
                <a:gridCol w="1653561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1. Área o actividad donde necesita apoyo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2a. Socios existentes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2b. Socios nuevos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3. Actividades para concretar la alianza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Responsable y fecha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IDENTIFICACIÓN DE SOCIOS DEL ECOSISTEMA · CIRCULAR CLUB BY REDESIGN LAB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