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488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HERRAMIENTA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514600"/>
            <a:ext cx="78638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Análisis de brecha cultural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4340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C8C8C4"/>
                </a:solidFill>
                <a:latin typeface="Arial"/>
              </a:rPr>
              <a:t>Identifique qué valores, mentalidades y conductas favorecen o frenan la transformación circular.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8A8A86"/>
                </a:solidFill>
                <a:latin typeface="Arial"/>
              </a:rPr>
              <a:t>Playbook Circular LatAm · Toolkit · 15 a 30 minutos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217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8A8A86"/>
                </a:solidFill>
                <a:latin typeface="Arial"/>
              </a:rPr>
              <a:t>Adaptación de Redesign Lab a partir del Nordic Circular Economy Playbook (Nordic Innovation, 2021).</a:t>
            </a:r>
          </a:p>
        </p:txBody>
      </p:sp>
      <p:sp>
        <p:nvSpPr>
          <p:cNvPr id="10" name="Block Arc 9"/>
          <p:cNvSpPr/>
          <p:nvPr/>
        </p:nvSpPr>
        <p:spPr>
          <a:xfrm>
            <a:off x="8503920" y="1463040"/>
            <a:ext cx="4206240" cy="4206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Block Arc 10"/>
          <p:cNvSpPr/>
          <p:nvPr/>
        </p:nvSpPr>
        <p:spPr>
          <a:xfrm>
            <a:off x="9646920" y="2606040"/>
            <a:ext cx="1920240" cy="1920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3A3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INTRODUCCIÓN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Cómo usar esta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Propósito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5120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La cultura es la forma en que se hacen las cosas en su empresa. Las conductas se ven. Los valores y las mentalidades que las sostienen no. Esta herramienta ayuda a nombrar la brecha entre la cultura actual y la que exige un modelo circular, y a planear cómo cerrarla.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461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Instrucciones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584448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02736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Escriba los valores, mentalidades y conductas relevantes para la circularidad, a nivel de empresa y por función.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" y="4151376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0624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169663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Marque si hoy no se viven, se viven en parte o están en el núcleo de la cultura.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" y="4718304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7731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736592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Liste actividades de planeación y de involucramiento para cerrar las brechas.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5285232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534009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03520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En empresas familiares o con un fundador presente, empiece por su compromiso explícito.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417320"/>
            <a:ext cx="5513832" cy="480060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6459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Tiempo estimado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100F"/>
                </a:solidFill>
                <a:latin typeface="Arial"/>
              </a:rPr>
              <a:t>15 a 30 minutos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5146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Material de apoyo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816352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 4 del playbook: brecha cultural y el iceberg de la cultura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Matriz de cultura circular por función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Se conecta con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645152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11: hoja de ruta (dimensión cultura)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03: capacidad C9, transformar la cultura y la gestión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BRECHA CULTURAL · CIRCULAR CLUB BY REDESIGN 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EJEMPLO ILUSTRATIVO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Cultura circular: valores, mentalidades y conductas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225735" y="411480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25735" y="443484"/>
            <a:ext cx="1463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10100F"/>
                </a:solidFill>
                <a:latin typeface="Arial"/>
              </a:rPr>
              <a:t>EJEMPLO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417320"/>
          <a:ext cx="11185853" cy="385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19"/>
                <a:gridCol w="2460888"/>
                <a:gridCol w="3579473"/>
                <a:gridCol w="3579473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Nivel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Valor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Mentalidad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Conducta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Empresa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El cliente y el territorio primero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Lo que desechamos le sirve a alguien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Medimos y publicamos la merma cada mes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Diseño e I+D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Durabilidad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Diseñar sin pensar en el fin de vida es diseñar a medias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Aplicar la lista de ecodiseño a cada producto nuevo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Compras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Relaciones de largo plazo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Un insumo secundario confiable vale más que uno barato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Incluir criterios circulares en cada cotización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Producción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Cuidado de los recursos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Reparar es mejor que producir de nuevo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Registrar la causa de cada descarte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Ventas y posventa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Servicio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Cada pedido no atendido es una solución posible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Ofrecer mantenimiento y retoma en cada venta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Dirección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Coherencia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El ejemplo enseña más que el discurso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La gerencia revisa indicadores circulares en el comité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623560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1">
                <a:solidFill>
                  <a:srgbClr val="4A4A48"/>
                </a:solidFill>
                <a:latin typeface="Arial"/>
              </a:rPr>
              <a:t>En la región pesan dos rasgos: la cultura jerárquica y la empresa familiar. Si el dueño o el gerente no modela la conducta, el programa no prende.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BRECHA CULTURAL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Plantilla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Su análisis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06908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8C8C4"/>
                </a:solidFill>
                <a:latin typeface="Arial"/>
              </a:rPr>
              <a:t>Dos láminas: diagnóstico y actividades.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A8A86"/>
                </a:solidFill>
                <a:latin typeface="Arial"/>
              </a:rPr>
              <a:t>PLAYBOOK CIRCULAR LATAM · ANÁLISIS DE BRECHA CULTURAL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A8A86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 1 DE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¿Qué tan vivida está hoy la cultura circular?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71600"/>
          <a:ext cx="11185853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895"/>
                <a:gridCol w="3328023"/>
                <a:gridCol w="1016895"/>
                <a:gridCol w="1201786"/>
                <a:gridCol w="1294231"/>
                <a:gridCol w="3328023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Tipo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Aspecto cultural (escriba)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No se vive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Se vive en parte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Núcleo de la cultura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FFFFFF"/>
                          </a:solidFill>
                          <a:latin typeface="Arial"/>
                        </a:rPr>
                        <a:t>Brecha y comentario</a:t>
                      </a:r>
                    </a:p>
                  </a:txBody>
                  <a:tcPr marL="73152" marR="73152" marT="36576" marB="36576">
                    <a:solidFill>
                      <a:srgbClr val="1A1A19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Valor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Valor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Valor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Mentalidad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Mentalidad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Mentalidad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Conducta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Conducta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5F5F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10100F"/>
                          </a:solidFill>
                          <a:latin typeface="Arial"/>
                        </a:rPr>
                        <a:t>Conducta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>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4A4A48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BRECHA CULTURAL · CIRCULAR CLUB BY REDESIGN LAB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 2 DE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Actividades para cerrar la brecha cultural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71600"/>
            <a:ext cx="5501487" cy="475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" y="1481328"/>
            <a:ext cx="52454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Planeación del cambio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" y="1755648"/>
            <a:ext cx="5245455" cy="4297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Ej.: nombrar un líder del cambio, construir la visión con encuesta y entrevistas, redactar el relato del cambio: de dónde venimos, a dónde vamos, qué significa para cada persona.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7287" y="1371600"/>
            <a:ext cx="5501487" cy="475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15303" y="1481328"/>
            <a:ext cx="52454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0100F"/>
                </a:solidFill>
                <a:latin typeface="Arial"/>
              </a:rPr>
              <a:t>Involucramiento de la organización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5303" y="1755648"/>
            <a:ext cx="5245455" cy="4297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Ej.: talleres para elegir iniciativas, proyectos catalizadores visibles, comunicación interna, aprendizaje entre pares para líderes, evento de lanzamiento.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ANÁLISIS DE BRECHA CULTURAL · CIRCULAR CLUB BY REDESIGN LAB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